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0" r:id="rId5"/>
    <p:sldId id="263" r:id="rId6"/>
    <p:sldId id="264" r:id="rId7"/>
    <p:sldId id="262" r:id="rId8"/>
    <p:sldId id="259" r:id="rId9"/>
    <p:sldId id="265" r:id="rId10"/>
  </p:sldIdLst>
  <p:sldSz cx="6858000" cy="9906000" type="A4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31" y="1339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318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B8591-A9AE-4BB7-B1F1-C14FEB68CEC6}" type="datetimeFigureOut">
              <a:rPr lang="fr-FR" smtClean="0"/>
              <a:pPr/>
              <a:t>17/07/2023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DAC78-59D8-47B9-AE84-21C8B9DAF33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9166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470E9-8E4C-4F2F-A89C-2042D73FD7B4}" type="datetimeFigureOut">
              <a:rPr lang="fr-FR" smtClean="0"/>
              <a:pPr/>
              <a:t>17/07/2023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20BFB-E1E9-4554-B602-082029CC437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9011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0BFB-E1E9-4554-B602-082029CC437A}" type="slidenum">
              <a:rPr lang="fr-FR" smtClean="0"/>
              <a:pPr/>
              <a:t>5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0BFB-E1E9-4554-B602-082029CC437A}" type="slidenum">
              <a:rPr lang="fr-FR" smtClean="0"/>
              <a:pPr/>
              <a:t>7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37D3-9B91-4A01-8F7D-08DE8E7041C9}" type="datetimeFigureOut">
              <a:rPr lang="fr-FR" smtClean="0"/>
              <a:pPr/>
              <a:t>17/07/2023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81C3-B184-42F0-AAF3-FDDFCB6761A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37D3-9B91-4A01-8F7D-08DE8E7041C9}" type="datetimeFigureOut">
              <a:rPr lang="fr-FR" smtClean="0"/>
              <a:pPr/>
              <a:t>17/07/2023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81C3-B184-42F0-AAF3-FDDFCB6761A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37D3-9B91-4A01-8F7D-08DE8E7041C9}" type="datetimeFigureOut">
              <a:rPr lang="fr-FR" smtClean="0"/>
              <a:pPr/>
              <a:t>17/07/2023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81C3-B184-42F0-AAF3-FDDFCB6761A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37D3-9B91-4A01-8F7D-08DE8E7041C9}" type="datetimeFigureOut">
              <a:rPr lang="fr-FR" smtClean="0"/>
              <a:pPr/>
              <a:t>17/07/2023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81C3-B184-42F0-AAF3-FDDFCB6761A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37D3-9B91-4A01-8F7D-08DE8E7041C9}" type="datetimeFigureOut">
              <a:rPr lang="fr-FR" smtClean="0"/>
              <a:pPr/>
              <a:t>17/07/2023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81C3-B184-42F0-AAF3-FDDFCB6761A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37D3-9B91-4A01-8F7D-08DE8E7041C9}" type="datetimeFigureOut">
              <a:rPr lang="fr-FR" smtClean="0"/>
              <a:pPr/>
              <a:t>17/07/2023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81C3-B184-42F0-AAF3-FDDFCB6761A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37D3-9B91-4A01-8F7D-08DE8E7041C9}" type="datetimeFigureOut">
              <a:rPr lang="fr-FR" smtClean="0"/>
              <a:pPr/>
              <a:t>17/07/2023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81C3-B184-42F0-AAF3-FDDFCB6761A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37D3-9B91-4A01-8F7D-08DE8E7041C9}" type="datetimeFigureOut">
              <a:rPr lang="fr-FR" smtClean="0"/>
              <a:pPr/>
              <a:t>17/07/2023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81C3-B184-42F0-AAF3-FDDFCB6761A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37D3-9B91-4A01-8F7D-08DE8E7041C9}" type="datetimeFigureOut">
              <a:rPr lang="fr-FR" smtClean="0"/>
              <a:pPr/>
              <a:t>17/07/2023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81C3-B184-42F0-AAF3-FDDFCB6761A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37D3-9B91-4A01-8F7D-08DE8E7041C9}" type="datetimeFigureOut">
              <a:rPr lang="fr-FR" smtClean="0"/>
              <a:pPr/>
              <a:t>17/07/2023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81C3-B184-42F0-AAF3-FDDFCB6761A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37D3-9B91-4A01-8F7D-08DE8E7041C9}" type="datetimeFigureOut">
              <a:rPr lang="fr-FR" smtClean="0"/>
              <a:pPr/>
              <a:t>17/07/2023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81C3-B184-42F0-AAF3-FDDFCB6761A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B37D3-9B91-4A01-8F7D-08DE8E7041C9}" type="datetimeFigureOut">
              <a:rPr lang="fr-FR" smtClean="0"/>
              <a:pPr/>
              <a:t>17/07/2023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581C3-B184-42F0-AAF3-FDDFCB6761A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4.jpeg"/><Relationship Id="rId4" Type="http://schemas.openxmlformats.org/officeDocument/2006/relationships/hyperlink" Target="mailto:Tichadou.philippe@laposte.ne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8680" y="272480"/>
            <a:ext cx="5794970" cy="367240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Stop">
              <a:avLst/>
            </a:prstTxWarp>
            <a:normAutofit/>
          </a:bodyPr>
          <a:lstStyle/>
          <a:p>
            <a:r>
              <a:rPr lang="fr-FR" sz="2800" spc="-150" dirty="0" smtClean="0">
                <a:ln w="31550" cmpd="sng">
                  <a:noFill/>
                  <a:prstDash val="solid"/>
                </a:ln>
                <a:solidFill>
                  <a:srgbClr val="FFFFFF"/>
                </a:solidFill>
              </a:rPr>
              <a:t>LA BOULE AREDIENNE</a:t>
            </a:r>
            <a:r>
              <a:rPr lang="fr-FR" sz="2800" b="1" spc="-150" dirty="0" smtClean="0">
                <a:ln w="31550" cmpd="sng">
                  <a:noFill/>
                  <a:prstDash val="solid"/>
                </a:ln>
                <a:solidFill>
                  <a:srgbClr val="FFFFFF"/>
                </a:solidFill>
              </a:rPr>
              <a:t/>
            </a:r>
            <a:br>
              <a:rPr lang="fr-FR" sz="2800" b="1" spc="-150" dirty="0" smtClean="0">
                <a:ln w="31550" cmpd="sng">
                  <a:noFill/>
                  <a:prstDash val="solid"/>
                </a:ln>
                <a:solidFill>
                  <a:srgbClr val="FFFFFF"/>
                </a:solidFill>
              </a:rPr>
            </a:br>
            <a:r>
              <a:rPr lang="fr-FR" sz="2800" b="1" i="1" spc="-150" dirty="0" smtClean="0">
                <a:ln w="31550" cmpd="sng">
                  <a:noFill/>
                  <a:prstDash val="solid"/>
                </a:ln>
                <a:solidFill>
                  <a:srgbClr val="FFFFFF"/>
                </a:solidFill>
              </a:rPr>
              <a:t>SAINT-YRIEIX-LA-PERCHE (87)</a:t>
            </a:r>
            <a:r>
              <a:rPr lang="fr-FR" sz="2800" b="1" spc="-150" dirty="0" smtClean="0">
                <a:ln w="31550" cmpd="sng">
                  <a:noFill/>
                  <a:prstDash val="solid"/>
                </a:ln>
                <a:solidFill>
                  <a:srgbClr val="FFFFFF"/>
                </a:solidFill>
              </a:rPr>
              <a:t/>
            </a:r>
            <a:br>
              <a:rPr lang="fr-FR" sz="2800" b="1" spc="-150" dirty="0" smtClean="0">
                <a:ln w="31550" cmpd="sng">
                  <a:noFill/>
                  <a:prstDash val="solid"/>
                </a:ln>
                <a:solidFill>
                  <a:srgbClr val="FFFFFF"/>
                </a:solidFill>
              </a:rPr>
            </a:br>
            <a:r>
              <a:rPr lang="fr-FR" sz="2800" b="1" spc="-150" dirty="0" smtClean="0">
                <a:ln w="31550" cmpd="sng">
                  <a:noFill/>
                  <a:prstDash val="solid"/>
                </a:ln>
                <a:solidFill>
                  <a:srgbClr val="FFFFFF"/>
                </a:solidFill>
              </a:rPr>
              <a:t> Samedi 2 </a:t>
            </a:r>
            <a:r>
              <a:rPr lang="fr-FR" sz="2800" b="1" spc="-150" dirty="0" smtClean="0">
                <a:ln w="31550" cmpd="sng">
                  <a:noFill/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Septembre </a:t>
            </a:r>
            <a:r>
              <a:rPr lang="fr-FR" sz="2800" b="1" spc="-150" dirty="0" smtClean="0">
                <a:ln w="31550" cmpd="sng">
                  <a:noFill/>
                  <a:prstDash val="solid"/>
                </a:ln>
                <a:solidFill>
                  <a:srgbClr val="FFFFFF"/>
                </a:solidFill>
              </a:rPr>
              <a:t>2023 (TJ)</a:t>
            </a:r>
            <a:br>
              <a:rPr lang="fr-FR" sz="2800" b="1" spc="-150" dirty="0" smtClean="0">
                <a:ln w="31550" cmpd="sng">
                  <a:noFill/>
                  <a:prstDash val="solid"/>
                </a:ln>
                <a:solidFill>
                  <a:srgbClr val="FFFFFF"/>
                </a:solidFill>
              </a:rPr>
            </a:br>
            <a:r>
              <a:rPr lang="fr-FR" sz="2800" b="1" spc="-150" dirty="0" smtClean="0">
                <a:ln w="18000">
                  <a:noFill/>
                  <a:prstDash val="solid"/>
                  <a:miter lim="800000"/>
                </a:ln>
                <a:noFill/>
              </a:rPr>
              <a:t>2</a:t>
            </a:r>
            <a:r>
              <a:rPr lang="fr-FR" sz="2800" b="1" spc="-150" baseline="30000" dirty="0" smtClean="0">
                <a:ln w="18000">
                  <a:noFill/>
                  <a:prstDash val="solid"/>
                  <a:miter lim="800000"/>
                </a:ln>
                <a:noFill/>
              </a:rPr>
              <a:t>e</a:t>
            </a:r>
            <a:r>
              <a:rPr lang="fr-FR" sz="2800" b="1" spc="-150" dirty="0" smtClean="0">
                <a:ln w="18000">
                  <a:noFill/>
                  <a:prstDash val="solid"/>
                  <a:miter lim="800000"/>
                </a:ln>
                <a:noFill/>
              </a:rPr>
              <a:t> </a:t>
            </a:r>
            <a:r>
              <a:rPr lang="fr-FR" sz="2800" b="1" spc="-150" dirty="0" smtClean="0">
                <a:ln w="31550" cmpd="sng">
                  <a:noFill/>
                  <a:prstDash val="solid"/>
                </a:ln>
                <a:solidFill>
                  <a:srgbClr val="FFFFFF"/>
                </a:solidFill>
              </a:rPr>
              <a:t>doublette mixte</a:t>
            </a:r>
            <a:br>
              <a:rPr lang="fr-FR" sz="2800" b="1" spc="-150" dirty="0" smtClean="0">
                <a:ln w="31550" cmpd="sng">
                  <a:noFill/>
                  <a:prstDash val="solid"/>
                </a:ln>
                <a:solidFill>
                  <a:srgbClr val="FFFFFF"/>
                </a:solidFill>
              </a:rPr>
            </a:br>
            <a:r>
              <a:rPr lang="fr-FR" sz="2800" b="1" spc="-150" dirty="0" smtClean="0">
                <a:ln w="31550" cmpd="sng">
                  <a:noFill/>
                  <a:prstDash val="solid"/>
                </a:ln>
                <a:solidFill>
                  <a:srgbClr val="FFFFFF"/>
                </a:solidFill>
              </a:rPr>
              <a:t>   </a:t>
            </a:r>
            <a:r>
              <a:rPr lang="fr-FR" sz="2500" b="1" spc="-150" dirty="0" smtClean="0">
                <a:ln w="31550" cmpd="sng">
                  <a:noFill/>
                  <a:prstDash val="solid"/>
                </a:ln>
                <a:solidFill>
                  <a:srgbClr val="FFFFFF"/>
                </a:solidFill>
              </a:rPr>
              <a:t>REGIONAL</a:t>
            </a:r>
            <a:r>
              <a:rPr lang="fr-FR" sz="2800" b="1" spc="-150" dirty="0" smtClean="0">
                <a:ln w="31550" cmpd="sng">
                  <a:noFill/>
                  <a:prstDash val="solid"/>
                </a:ln>
                <a:solidFill>
                  <a:srgbClr val="FFFFFF"/>
                </a:solidFill>
              </a:rPr>
              <a:t/>
            </a:r>
            <a:br>
              <a:rPr lang="fr-FR" sz="2800" b="1" spc="-150" dirty="0" smtClean="0">
                <a:ln w="31550" cmpd="sng">
                  <a:noFill/>
                  <a:prstDash val="solid"/>
                </a:ln>
                <a:solidFill>
                  <a:srgbClr val="FFFFFF"/>
                </a:solidFill>
              </a:rPr>
            </a:br>
            <a:r>
              <a:rPr lang="fr-FR" sz="2800" b="1" spc="-150" dirty="0" smtClean="0">
                <a:ln w="31550" cmpd="sng">
                  <a:noFill/>
                  <a:prstDash val="solid"/>
                </a:ln>
                <a:solidFill>
                  <a:srgbClr val="FFFFFF"/>
                </a:solidFill>
              </a:rPr>
              <a:t>Concours A  750€ + B 300€ + mises, Trophée</a:t>
            </a:r>
            <a:endParaRPr lang="fr-FR" sz="2800" spc="-150" dirty="0">
              <a:ln w="31550" cmpd="sng">
                <a:noFill/>
                <a:prstDash val="solid"/>
              </a:ln>
            </a:endParaRPr>
          </a:p>
        </p:txBody>
      </p:sp>
      <p:pic>
        <p:nvPicPr>
          <p:cNvPr id="5" name="Image 4" descr="jcc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0848" y="4016896"/>
            <a:ext cx="3456384" cy="4107981"/>
          </a:xfrm>
          <a:prstGeom prst="rect">
            <a:avLst/>
          </a:prstGeom>
        </p:spPr>
      </p:pic>
      <p:pic>
        <p:nvPicPr>
          <p:cNvPr id="1026" name="Picture 2" descr="C:\Users\jj-ar_000\Desktop\Plaquette BA\index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1" y="4328931"/>
            <a:ext cx="1426197" cy="1703830"/>
          </a:xfrm>
          <a:prstGeom prst="rect">
            <a:avLst/>
          </a:prstGeom>
          <a:noFill/>
        </p:spPr>
      </p:pic>
      <p:pic>
        <p:nvPicPr>
          <p:cNvPr id="1027" name="Picture 3" descr="C:\Users\jj-ar_000\Desktop\Plaquette BA\ind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657" y="6279147"/>
            <a:ext cx="1167121" cy="1482165"/>
          </a:xfrm>
          <a:prstGeom prst="rect">
            <a:avLst/>
          </a:prstGeom>
          <a:noFill/>
        </p:spPr>
      </p:pic>
      <p:pic>
        <p:nvPicPr>
          <p:cNvPr id="1028" name="Picture 4" descr="C:\Users\jj-ar_000\Desktop\Plaquette BA\index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648" y="7995339"/>
            <a:ext cx="1336482" cy="1560172"/>
          </a:xfrm>
          <a:prstGeom prst="rect">
            <a:avLst/>
          </a:prstGeom>
          <a:noFill/>
        </p:spPr>
      </p:pic>
      <p:pic>
        <p:nvPicPr>
          <p:cNvPr id="3" name="Picture 2" descr="C:\Users\jj-ar_000\Desktop\Plaquette BA\logo B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4864" y="8193360"/>
            <a:ext cx="3096344" cy="1482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j-ar_000\Desktop\Plaquette BA\20220714_073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272480"/>
            <a:ext cx="3240360" cy="4680520"/>
          </a:xfrm>
          <a:prstGeom prst="rect">
            <a:avLst/>
          </a:prstGeom>
          <a:noFill/>
        </p:spPr>
      </p:pic>
      <p:pic>
        <p:nvPicPr>
          <p:cNvPr id="4" name="Image 3" descr="5d78bb05c0566_T3MMecadocPorch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1008" y="272480"/>
            <a:ext cx="3168351" cy="4680520"/>
          </a:xfrm>
          <a:prstGeom prst="rect">
            <a:avLst/>
          </a:prstGeom>
        </p:spPr>
      </p:pic>
      <p:pic>
        <p:nvPicPr>
          <p:cNvPr id="6" name="Image 5" descr="5cf948f183c7f_CREPERIELESREMPAR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8640" y="5169024"/>
            <a:ext cx="3168352" cy="1975104"/>
          </a:xfrm>
          <a:prstGeom prst="rect">
            <a:avLst/>
          </a:prstGeom>
        </p:spPr>
      </p:pic>
      <p:pic>
        <p:nvPicPr>
          <p:cNvPr id="7" name="Image 6" descr="5d78ba4a1b3e7_GENNETA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5169024"/>
            <a:ext cx="3240360" cy="1959400"/>
          </a:xfrm>
          <a:prstGeom prst="rect">
            <a:avLst/>
          </a:prstGeom>
        </p:spPr>
      </p:pic>
      <p:pic>
        <p:nvPicPr>
          <p:cNvPr id="8" name="Image 7" descr="5d78bce7eb7bf_FERMETURESBELHORIZ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8640" y="7401272"/>
            <a:ext cx="3250580" cy="2172615"/>
          </a:xfrm>
          <a:prstGeom prst="rect">
            <a:avLst/>
          </a:prstGeom>
        </p:spPr>
      </p:pic>
      <p:pic>
        <p:nvPicPr>
          <p:cNvPr id="9" name="Image 8" descr="62b6b14edd68a_locinboc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8" y="7401272"/>
            <a:ext cx="3357562" cy="21831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315941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5d78ba9a32ce5_LESBARBAREDIEN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2656" y="6393160"/>
            <a:ext cx="6172200" cy="3242415"/>
          </a:xfrm>
        </p:spPr>
      </p:pic>
      <p:pic>
        <p:nvPicPr>
          <p:cNvPr id="5" name="Image 4" descr="538843af4a5e6_DSC038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664" y="2144688"/>
            <a:ext cx="6093296" cy="3991471"/>
          </a:xfrm>
          <a:prstGeom prst="rect">
            <a:avLst/>
          </a:prstGeom>
        </p:spPr>
      </p:pic>
      <p:pic>
        <p:nvPicPr>
          <p:cNvPr id="6" name="Image 5" descr="5d78bd77733ad_CREDITMUTU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4664" y="344488"/>
            <a:ext cx="6085787" cy="15121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332656" y="2216696"/>
            <a:ext cx="6192688" cy="5688632"/>
          </a:xfrm>
        </p:spPr>
        <p:txBody>
          <a:bodyPr>
            <a:normAutofit fontScale="90000"/>
          </a:bodyPr>
          <a:lstStyle/>
          <a:p>
            <a:r>
              <a:rPr lang="fr-FR" sz="3200" b="1" dirty="0" smtClean="0"/>
              <a:t>Samedi 2 Septembre</a:t>
            </a:r>
            <a:br>
              <a:rPr lang="fr-FR" sz="3200" b="1" dirty="0" smtClean="0"/>
            </a:br>
            <a:r>
              <a:rPr lang="fr-FR" sz="3200" b="1" dirty="0" smtClean="0"/>
              <a:t>3</a:t>
            </a:r>
            <a:r>
              <a:rPr lang="fr-FR" sz="3200" b="1" baseline="30000" dirty="0" smtClean="0"/>
              <a:t>e</a:t>
            </a:r>
            <a:r>
              <a:rPr lang="fr-FR" sz="3200" b="1" dirty="0" smtClean="0"/>
              <a:t> Souvenir Jean-Claude CHÂTEAU</a:t>
            </a:r>
            <a:br>
              <a:rPr lang="fr-FR" sz="3200" b="1" dirty="0" smtClean="0"/>
            </a:br>
            <a:r>
              <a:rPr lang="fr-FR" sz="2800" b="1" dirty="0" smtClean="0"/>
              <a:t>Doublette Mixte 1050€ + Mises</a:t>
            </a:r>
            <a:br>
              <a:rPr lang="fr-FR" sz="2800" b="1" dirty="0" smtClean="0"/>
            </a:br>
            <a:r>
              <a:rPr lang="fr-FR" sz="2800" b="1" dirty="0" smtClean="0"/>
              <a:t>Jet du But: 9H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**************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b="1" dirty="0" smtClean="0"/>
              <a:t>Concours A</a:t>
            </a:r>
            <a:r>
              <a:rPr lang="fr-FR" sz="2400" dirty="0" smtClean="0"/>
              <a:t> en Poule puis élimination directe</a:t>
            </a:r>
            <a:br>
              <a:rPr lang="fr-FR" sz="2400" dirty="0" smtClean="0"/>
            </a:br>
            <a:r>
              <a:rPr lang="fr-FR" sz="2400" dirty="0" smtClean="0"/>
              <a:t>--------------------</a:t>
            </a:r>
            <a:br>
              <a:rPr lang="fr-FR" sz="2400" dirty="0" smtClean="0"/>
            </a:br>
            <a:r>
              <a:rPr lang="fr-FR" sz="2400" b="1" dirty="0" smtClean="0"/>
              <a:t>Concours B</a:t>
            </a:r>
            <a:r>
              <a:rPr lang="fr-FR" sz="2400" dirty="0" smtClean="0"/>
              <a:t> réservé aux perdants de poules</a:t>
            </a:r>
            <a:br>
              <a:rPr lang="fr-FR" sz="2400" dirty="0" smtClean="0"/>
            </a:br>
            <a:r>
              <a:rPr lang="fr-FR" sz="2400" dirty="0" smtClean="0"/>
              <a:t>-------------------</a:t>
            </a:r>
            <a:br>
              <a:rPr lang="fr-FR" sz="2400" dirty="0" smtClean="0"/>
            </a:br>
            <a:r>
              <a:rPr lang="fr-FR" sz="2400" b="1" dirty="0" smtClean="0"/>
              <a:t>INSCRIPTION 12€ (CONCOURS A+B)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(Par courrier uniquement)</a:t>
            </a:r>
            <a:br>
              <a:rPr lang="fr-FR" sz="2400" dirty="0" smtClean="0"/>
            </a:br>
            <a:r>
              <a:rPr lang="fr-FR" sz="2000" b="1" dirty="0" smtClean="0"/>
              <a:t>VIN D’HONNEUR ET REPAS A PARTIR DE 12H</a:t>
            </a:r>
            <a:br>
              <a:rPr lang="fr-FR" sz="2000" b="1" dirty="0" smtClean="0"/>
            </a:b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dirty="0" smtClean="0"/>
              <a:t>Trophée à remettre en jeu, conservé après 3 victoires d’affilée par la même équipe.</a:t>
            </a:r>
            <a:br>
              <a:rPr lang="fr-FR" sz="2000" dirty="0" smtClean="0"/>
            </a:br>
            <a:r>
              <a:rPr lang="fr-FR" sz="2000" dirty="0" smtClean="0"/>
              <a:t>Buvette et casse-croûtes</a:t>
            </a:r>
            <a:r>
              <a:rPr lang="fr-FR" sz="2000" i="1" dirty="0" smtClean="0"/>
              <a:t/>
            </a:r>
            <a:br>
              <a:rPr lang="fr-FR" sz="2000" i="1" dirty="0" smtClean="0"/>
            </a:br>
            <a:endParaRPr lang="fr-FR" sz="2000" i="1" dirty="0"/>
          </a:p>
        </p:txBody>
      </p:sp>
      <p:pic>
        <p:nvPicPr>
          <p:cNvPr id="6" name="Image 5" descr="logo B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4784" y="128464"/>
            <a:ext cx="3816424" cy="1944216"/>
          </a:xfrm>
          <a:prstGeom prst="rect">
            <a:avLst/>
          </a:prstGeom>
        </p:spPr>
      </p:pic>
      <p:pic>
        <p:nvPicPr>
          <p:cNvPr id="7" name="Image 6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2896" y="7977336"/>
            <a:ext cx="1872208" cy="1584176"/>
          </a:xfrm>
          <a:prstGeom prst="rect">
            <a:avLst/>
          </a:prstGeom>
        </p:spPr>
      </p:pic>
      <p:pic>
        <p:nvPicPr>
          <p:cNvPr id="8" name="Image 7" descr="index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7152" y="7977336"/>
            <a:ext cx="1711077" cy="1567061"/>
          </a:xfrm>
          <a:prstGeom prst="rect">
            <a:avLst/>
          </a:prstGeom>
        </p:spPr>
      </p:pic>
      <p:pic>
        <p:nvPicPr>
          <p:cNvPr id="9" name="Image 8" descr="index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4664" y="7977336"/>
            <a:ext cx="1716782" cy="15727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8920" y="200472"/>
            <a:ext cx="3960440" cy="1152128"/>
          </a:xfrm>
        </p:spPr>
        <p:txBody>
          <a:bodyPr>
            <a:normAutofit/>
          </a:bodyPr>
          <a:lstStyle/>
          <a:p>
            <a:r>
              <a:rPr lang="fr-FR" sz="2000" dirty="0" smtClean="0"/>
              <a:t>3</a:t>
            </a:r>
            <a:r>
              <a:rPr lang="fr-FR" sz="2000" baseline="30000" dirty="0" smtClean="0"/>
              <a:t>e</a:t>
            </a:r>
            <a:r>
              <a:rPr lang="fr-FR" sz="2000" dirty="0" smtClean="0"/>
              <a:t> Souvenir Jean-Claude CHÂTEAU</a:t>
            </a:r>
            <a:br>
              <a:rPr lang="fr-FR" sz="2000" dirty="0" smtClean="0"/>
            </a:br>
            <a:r>
              <a:rPr lang="fr-FR" sz="2000" dirty="0" smtClean="0"/>
              <a:t>au BOULODROME AREDIEN</a:t>
            </a:r>
            <a:br>
              <a:rPr lang="fr-FR" sz="2000" dirty="0" smtClean="0"/>
            </a:br>
            <a:r>
              <a:rPr lang="fr-FR" sz="2000" dirty="0" smtClean="0"/>
              <a:t>de Saint-Yrieix-la-Perche</a:t>
            </a:r>
            <a:endParaRPr lang="fr-FR" sz="2000" dirty="0"/>
          </a:p>
        </p:txBody>
      </p:sp>
      <p:pic>
        <p:nvPicPr>
          <p:cNvPr id="5" name="Image 4" descr="logo B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48" y="200472"/>
            <a:ext cx="2448272" cy="126665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12976" y="128059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Samedi 2 Septembre 2023</a:t>
            </a:r>
          </a:p>
          <a:p>
            <a:r>
              <a:rPr lang="fr-FR" dirty="0" smtClean="0"/>
              <a:t>Doublette Mixte Régional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332655" y="3080793"/>
          <a:ext cx="619269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9"/>
                <a:gridCol w="1944216"/>
                <a:gridCol w="1152128"/>
                <a:gridCol w="1800200"/>
                <a:gridCol w="504057"/>
              </a:tblGrid>
              <a:tr h="264029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Equipe 2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NOM et PRENOM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N°  de LICENCE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CLUB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Dép.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Joueuse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Joueur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332654" y="2144689"/>
          <a:ext cx="619269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90"/>
                <a:gridCol w="1944216"/>
                <a:gridCol w="1152128"/>
                <a:gridCol w="1800200"/>
                <a:gridCol w="504056"/>
              </a:tblGrid>
              <a:tr h="264029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Equipe 1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NOM et PRENOM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N° de LICENCE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CLUB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Dép.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Joueuse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Joueur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332656" y="4088904"/>
          <a:ext cx="619269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1944216"/>
                <a:gridCol w="1152128"/>
                <a:gridCol w="1800202"/>
                <a:gridCol w="504056"/>
              </a:tblGrid>
              <a:tr h="240027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Equipe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NOM et PRENOM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N° de LICENCE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CLUB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Dép.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40027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Joueuse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240027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Joueur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332656" y="5097016"/>
          <a:ext cx="619269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1944216"/>
                <a:gridCol w="1152128"/>
                <a:gridCol w="1800202"/>
                <a:gridCol w="504056"/>
              </a:tblGrid>
              <a:tr h="264029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Equipe 4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NOM et PRENOM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N°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</a:rPr>
                        <a:t> de LICENCE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CLUB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Dép.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Joueuse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Joueur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332656" y="6177136"/>
          <a:ext cx="619269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1944216"/>
                <a:gridCol w="1152128"/>
                <a:gridCol w="1800200"/>
                <a:gridCol w="504058"/>
              </a:tblGrid>
              <a:tr h="264029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Equipe 5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NOM et PRENOM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N° de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</a:rPr>
                        <a:t> LICENCE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CLUB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Dép.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Joueuse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Joueur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332656" y="7185248"/>
          <a:ext cx="6192687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29"/>
                <a:gridCol w="2760307"/>
                <a:gridCol w="1368151"/>
              </a:tblGrid>
              <a:tr h="144016">
                <a:tc rowSpan="2"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INSCRIPTION DOUBLETTE MIXTE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chemeClr val="tx1"/>
                          </a:solidFill>
                        </a:rPr>
                        <a:t>Nombre</a:t>
                      </a:r>
                      <a:r>
                        <a:rPr lang="fr-FR" sz="1000" baseline="0" dirty="0" smtClean="0">
                          <a:solidFill>
                            <a:schemeClr val="tx1"/>
                          </a:solidFill>
                        </a:rPr>
                        <a:t> d’équipe  …….        X 12€ =………………..€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r>
                        <a:rPr lang="fr-FR" sz="1000" b="1" baseline="0" dirty="0" smtClean="0">
                          <a:solidFill>
                            <a:schemeClr val="tx1"/>
                          </a:solidFill>
                        </a:rPr>
                        <a:t> A PAYER</a:t>
                      </a:r>
                      <a:r>
                        <a:rPr lang="fr-FR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r-FR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solidFill>
                            <a:schemeClr val="tx1"/>
                          </a:solidFill>
                        </a:rPr>
                        <a:t>Nombre</a:t>
                      </a:r>
                      <a:r>
                        <a:rPr lang="fr-FR" sz="1000" b="1" baseline="0" dirty="0" smtClean="0">
                          <a:solidFill>
                            <a:schemeClr val="tx1"/>
                          </a:solidFill>
                        </a:rPr>
                        <a:t> de repas  …….        X 15€ =………………€</a:t>
                      </a:r>
                      <a:endParaRPr lang="fr-FR" sz="1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……………..</a:t>
                      </a:r>
                      <a:r>
                        <a:rPr lang="fr-FR" sz="1000" dirty="0" smtClean="0"/>
                        <a:t>€</a:t>
                      </a:r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476672" y="8265368"/>
            <a:ext cx="4246549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Ci-joint un chèque de ………….€ à l’ordre de  (</a:t>
            </a:r>
            <a:r>
              <a:rPr lang="fr-FR" sz="1100" b="1" dirty="0" smtClean="0"/>
              <a:t>LA BOULE AREDIENNE </a:t>
            </a:r>
            <a:r>
              <a:rPr lang="fr-FR" sz="1100" dirty="0" smtClean="0"/>
              <a:t>)</a:t>
            </a:r>
          </a:p>
          <a:p>
            <a:r>
              <a:rPr lang="fr-FR" sz="1100" dirty="0" smtClean="0"/>
              <a:t>Adressé à Philippe TICHADOU Impasse de la Tréflière 19210 Lubersac</a:t>
            </a:r>
          </a:p>
          <a:p>
            <a:r>
              <a:rPr lang="fr-FR" sz="1100" dirty="0" smtClean="0">
                <a:solidFill>
                  <a:srgbClr val="FF0000"/>
                </a:solidFill>
              </a:rPr>
              <a:t>Adresse  mail ou n° Téléphone pour confirmation d’inscription</a:t>
            </a:r>
          </a:p>
          <a:p>
            <a:r>
              <a:rPr lang="fr-FR" sz="1200" dirty="0" smtClean="0">
                <a:hlinkClick r:id="rId4"/>
              </a:rPr>
              <a:t>Tichadou.philippe@laposte.net</a:t>
            </a:r>
            <a:r>
              <a:rPr lang="fr-FR" sz="1200" dirty="0" smtClean="0"/>
              <a:t> Tél 06.16.80.32.80</a:t>
            </a:r>
          </a:p>
          <a:p>
            <a:r>
              <a:rPr lang="fr-FR" sz="1100" dirty="0" smtClean="0"/>
              <a:t>Pour tout renseignement:  Philippe TICHADOU Tél 06.16.80.32.80</a:t>
            </a:r>
          </a:p>
          <a:p>
            <a:r>
              <a:rPr lang="fr-FR" sz="1100" dirty="0" smtClean="0"/>
              <a:t>                                        Ou Jean Jacques Arnoux Tél 06.07.21.50.67</a:t>
            </a:r>
            <a:endParaRPr lang="fr-FR" sz="1100" dirty="0"/>
          </a:p>
        </p:txBody>
      </p:sp>
      <p:pic>
        <p:nvPicPr>
          <p:cNvPr id="14" name="Image 13" descr="index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77272" y="8697416"/>
            <a:ext cx="792088" cy="936103"/>
          </a:xfrm>
          <a:prstGeom prst="rect">
            <a:avLst/>
          </a:prstGeom>
        </p:spPr>
      </p:pic>
      <p:pic>
        <p:nvPicPr>
          <p:cNvPr id="15" name="Image 14" descr="inde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5144" y="8697416"/>
            <a:ext cx="936512" cy="9882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5cf948c47220d_TAXILAMARG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640" y="200472"/>
            <a:ext cx="3243596" cy="1944216"/>
          </a:xfrm>
          <a:prstGeom prst="rect">
            <a:avLst/>
          </a:prstGeom>
        </p:spPr>
      </p:pic>
      <p:pic>
        <p:nvPicPr>
          <p:cNvPr id="3" name="Image 2" descr="5d78ba7fbfafa_LENOCTAMBU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1008" y="200472"/>
            <a:ext cx="3153618" cy="1872207"/>
          </a:xfrm>
          <a:prstGeom prst="rect">
            <a:avLst/>
          </a:prstGeom>
        </p:spPr>
      </p:pic>
      <p:pic>
        <p:nvPicPr>
          <p:cNvPr id="4" name="Image 3" descr="5d78ba680bc02_LEBOEUFGOURMA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8640" y="2216696"/>
            <a:ext cx="6445091" cy="4248473"/>
          </a:xfrm>
          <a:prstGeom prst="rect">
            <a:avLst/>
          </a:prstGeom>
        </p:spPr>
      </p:pic>
      <p:pic>
        <p:nvPicPr>
          <p:cNvPr id="6" name="Image 5" descr="53884574426ed_DSC038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8640" y="6537176"/>
            <a:ext cx="3528392" cy="3152530"/>
          </a:xfrm>
          <a:prstGeom prst="rect">
            <a:avLst/>
          </a:prstGeom>
        </p:spPr>
      </p:pic>
      <p:pic>
        <p:nvPicPr>
          <p:cNvPr id="8" name="Image 7" descr="20220714_073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890" y="6537176"/>
            <a:ext cx="2745462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8760" y="200473"/>
            <a:ext cx="4392488" cy="1080119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000" dirty="0" smtClean="0"/>
              <a:t>3</a:t>
            </a:r>
            <a:r>
              <a:rPr lang="fr-FR" sz="2000" baseline="30000" dirty="0" smtClean="0"/>
              <a:t>e</a:t>
            </a:r>
            <a:r>
              <a:rPr lang="fr-FR" sz="2000" dirty="0" smtClean="0"/>
              <a:t> Souvenir Jean-Claude CHÂTEAU</a:t>
            </a:r>
            <a:br>
              <a:rPr lang="fr-FR" sz="2000" dirty="0" smtClean="0"/>
            </a:br>
            <a:r>
              <a:rPr lang="fr-FR" sz="2000" dirty="0" smtClean="0"/>
              <a:t>au BOULODROME AREDIEN</a:t>
            </a:r>
            <a:br>
              <a:rPr lang="fr-FR" sz="2000" dirty="0" smtClean="0"/>
            </a:br>
            <a:r>
              <a:rPr lang="fr-FR" sz="2000" dirty="0" smtClean="0"/>
              <a:t>de Saint-Yrieix-la-Perche</a:t>
            </a:r>
            <a:endParaRPr lang="fr-FR" sz="2000" dirty="0"/>
          </a:p>
        </p:txBody>
      </p:sp>
      <p:sp>
        <p:nvSpPr>
          <p:cNvPr id="8" name="Parchemin vertical 7"/>
          <p:cNvSpPr/>
          <p:nvPr/>
        </p:nvSpPr>
        <p:spPr>
          <a:xfrm>
            <a:off x="1268760" y="2072680"/>
            <a:ext cx="4320480" cy="4824536"/>
          </a:xfrm>
          <a:prstGeom prst="verticalScroll">
            <a:avLst>
              <a:gd name="adj" fmla="val 1320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noAutofit/>
          </a:bodyPr>
          <a:lstStyle/>
          <a:p>
            <a:pPr algn="ctr"/>
            <a:r>
              <a:rPr lang="fr-FR" sz="2000" spc="300" dirty="0" smtClean="0">
                <a:ln w="11430" cmpd="sng">
                  <a:noFill/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Menu (15€)</a:t>
            </a:r>
          </a:p>
          <a:p>
            <a:pPr algn="ctr"/>
            <a:endParaRPr lang="fr-FR" sz="1600" spc="300" dirty="0" smtClean="0">
              <a:ln w="11430" cmpd="sng">
                <a:noFill/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  <a:p>
            <a:pPr algn="ctr"/>
            <a:r>
              <a:rPr lang="fr-FR" sz="1600" spc="300" dirty="0" smtClean="0">
                <a:ln w="11430" cmpd="sng">
                  <a:noFill/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Sangria</a:t>
            </a:r>
          </a:p>
          <a:p>
            <a:pPr algn="ctr"/>
            <a:endParaRPr lang="fr-FR" sz="1600" spc="300" dirty="0" smtClean="0">
              <a:ln w="11430" cmpd="sng">
                <a:noFill/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  <a:p>
            <a:pPr algn="ctr"/>
            <a:r>
              <a:rPr lang="fr-FR" sz="1600" spc="300" dirty="0" smtClean="0">
                <a:ln w="11430" cmpd="sng">
                  <a:noFill/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Melon </a:t>
            </a:r>
          </a:p>
          <a:p>
            <a:pPr algn="ctr"/>
            <a:endParaRPr lang="fr-FR" sz="1600" spc="300" dirty="0" smtClean="0">
              <a:ln w="11430" cmpd="sng">
                <a:noFill/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  <a:p>
            <a:pPr algn="ctr"/>
            <a:r>
              <a:rPr lang="fr-FR" sz="1600" spc="300" dirty="0" smtClean="0">
                <a:ln w="11430" cmpd="sng">
                  <a:noFill/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Bourguignon </a:t>
            </a:r>
          </a:p>
          <a:p>
            <a:pPr algn="ctr"/>
            <a:r>
              <a:rPr lang="fr-FR" sz="1600" spc="300" dirty="0" smtClean="0">
                <a:ln w="11430" cmpd="sng">
                  <a:noFill/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(joue de bœuf)</a:t>
            </a:r>
          </a:p>
          <a:p>
            <a:pPr algn="ctr"/>
            <a:endParaRPr lang="fr-FR" sz="1600" spc="300" dirty="0" smtClean="0">
              <a:ln w="11430" cmpd="sng">
                <a:noFill/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  <a:p>
            <a:pPr algn="ctr"/>
            <a:r>
              <a:rPr lang="fr-FR" sz="1600" spc="300" dirty="0" smtClean="0">
                <a:ln w="11430" cmpd="sng">
                  <a:noFill/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Riz Pilaf</a:t>
            </a:r>
          </a:p>
          <a:p>
            <a:pPr algn="ctr"/>
            <a:endParaRPr lang="fr-FR" sz="1600" spc="300" dirty="0" smtClean="0">
              <a:ln w="11430" cmpd="sng">
                <a:noFill/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  <a:p>
            <a:pPr algn="ctr"/>
            <a:r>
              <a:rPr lang="fr-FR" sz="1600" spc="300" dirty="0" smtClean="0">
                <a:ln w="11430" cmpd="sng">
                  <a:noFill/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Fromages</a:t>
            </a:r>
          </a:p>
          <a:p>
            <a:pPr algn="ctr"/>
            <a:endParaRPr lang="fr-FR" sz="1600" spc="300" dirty="0" smtClean="0">
              <a:ln w="11430" cmpd="sng">
                <a:noFill/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  <a:p>
            <a:pPr algn="ctr"/>
            <a:r>
              <a:rPr lang="fr-FR" sz="1600" spc="300" dirty="0" smtClean="0">
                <a:ln w="11430" cmpd="sng">
                  <a:noFill/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Tarte aux fruits</a:t>
            </a:r>
          </a:p>
          <a:p>
            <a:pPr algn="ctr"/>
            <a:r>
              <a:rPr lang="fr-FR" sz="1600" spc="300" dirty="0" smtClean="0">
                <a:ln w="11430" cmpd="sng">
                  <a:noFill/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~~~~~~~~~~</a:t>
            </a:r>
          </a:p>
          <a:p>
            <a:pPr algn="ctr"/>
            <a:r>
              <a:rPr lang="fr-FR" sz="1600" spc="300" dirty="0" smtClean="0">
                <a:ln w="11430" cmpd="sng">
                  <a:noFill/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Vin (Rouge ou Rosé) café</a:t>
            </a:r>
          </a:p>
          <a:p>
            <a:pPr algn="ctr"/>
            <a:endParaRPr lang="fr-FR" sz="2000" spc="300" dirty="0" smtClean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  <a:p>
            <a:pPr algn="ctr"/>
            <a:endParaRPr lang="fr-FR" sz="2000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8760" y="1352600"/>
            <a:ext cx="4392488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 algn="ctr"/>
            <a:r>
              <a:rPr lang="fr-FR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Samedi 2 Septembre 2023</a:t>
            </a:r>
          </a:p>
          <a:p>
            <a:pPr lvl="0" algn="ctr"/>
            <a:r>
              <a:rPr lang="fr-FR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Doublette Mixte Régional</a:t>
            </a:r>
            <a:endParaRPr lang="fr-FR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340768" y="6753200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 smtClean="0">
                <a:latin typeface="French Script MT" pitchFamily="66" charset="0"/>
              </a:rPr>
              <a:t>Bon Appétit !!!</a:t>
            </a:r>
            <a:endParaRPr lang="fr-FR" sz="3200" i="1" dirty="0">
              <a:latin typeface="French Script MT" pitchFamily="66" charset="0"/>
            </a:endParaRPr>
          </a:p>
        </p:txBody>
      </p:sp>
      <p:pic>
        <p:nvPicPr>
          <p:cNvPr id="14" name="Image 13" descr="5d78bdb5dbd80_HOTELLESPLATAN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48" y="7473280"/>
            <a:ext cx="3242659" cy="2159611"/>
          </a:xfrm>
          <a:prstGeom prst="rect">
            <a:avLst/>
          </a:prstGeom>
        </p:spPr>
      </p:pic>
      <p:pic>
        <p:nvPicPr>
          <p:cNvPr id="16" name="Image 15" descr="53884541a759f_DSC038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3016" y="7463026"/>
            <a:ext cx="3096344" cy="21955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5d78bac7ba7f5_MEYZIET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640" y="200472"/>
            <a:ext cx="6480720" cy="5040561"/>
          </a:xfrm>
          <a:prstGeom prst="rect">
            <a:avLst/>
          </a:prstGeom>
        </p:spPr>
      </p:pic>
      <p:pic>
        <p:nvPicPr>
          <p:cNvPr id="3" name="Image 2" descr="5d78bd6300869_ALUGLA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48" y="5457055"/>
            <a:ext cx="6336704" cy="1800201"/>
          </a:xfrm>
          <a:prstGeom prst="rect">
            <a:avLst/>
          </a:prstGeom>
        </p:spPr>
      </p:pic>
      <p:pic>
        <p:nvPicPr>
          <p:cNvPr id="4" name="Image 3" descr="5d78baeb64b88_NICOLASROBERTSA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648" y="7473280"/>
            <a:ext cx="6336704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BOULODRO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896" y="416496"/>
            <a:ext cx="6546868" cy="5062691"/>
          </a:xfrm>
          <a:prstGeom prst="rect">
            <a:avLst/>
          </a:prstGeom>
        </p:spPr>
      </p:pic>
      <p:pic>
        <p:nvPicPr>
          <p:cNvPr id="4" name="Image 3" descr="boulodrome terrain extéri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640" y="5673080"/>
            <a:ext cx="6480720" cy="38576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206</Words>
  <Application>Microsoft Office PowerPoint</Application>
  <PresentationFormat>Format A4 (210 x 297 mm)</PresentationFormat>
  <Paragraphs>73</Paragraphs>
  <Slides>9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LA BOULE AREDIENNE SAINT-YRIEIX-LA-PERCHE (87)  Samedi 2 Septembre 2023 (TJ) 2e doublette mixte    REGIONAL Concours A  750€ + B 300€ + mises, Trophée</vt:lpstr>
      <vt:lpstr>Présentation PowerPoint</vt:lpstr>
      <vt:lpstr>Présentation PowerPoint</vt:lpstr>
      <vt:lpstr>Samedi 2 Septembre 3e Souvenir Jean-Claude CHÂTEAU Doublette Mixte 1050€ + Mises Jet du But: 9H ************** Concours A en Poule puis élimination directe -------------------- Concours B réservé aux perdants de poules ------------------- INSCRIPTION 12€ (CONCOURS A+B) (Par courrier uniquement) VIN D’HONNEUR ET REPAS A PARTIR DE 12H  Trophée à remettre en jeu, conservé après 3 victoires d’affilée par la même équipe. Buvette et casse-croûtes </vt:lpstr>
      <vt:lpstr>3e Souvenir Jean-Claude CHÂTEAU au BOULODROME AREDIEN de Saint-Yrieix-la-Perche</vt:lpstr>
      <vt:lpstr>Présentation PowerPoint</vt:lpstr>
      <vt:lpstr>3e Souvenir Jean-Claude CHÂTEAU au BOULODROME AREDIEN de Saint-Yrieix-la-Perche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Régional doublette mixte 4 Septembre</dc:title>
  <dc:creator>jj-ar_000</dc:creator>
  <cp:lastModifiedBy>Kévin Tichadou</cp:lastModifiedBy>
  <cp:revision>83</cp:revision>
  <dcterms:created xsi:type="dcterms:W3CDTF">2022-07-12T19:02:22Z</dcterms:created>
  <dcterms:modified xsi:type="dcterms:W3CDTF">2023-07-17T17:20:10Z</dcterms:modified>
</cp:coreProperties>
</file>